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AU" sz="44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32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2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2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4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2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5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6400" cy="56656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6400" cy="56656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6400" cy="56656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6400" cy="56656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6400" cy="56656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6400" cy="56656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6400" cy="56656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1547</TotalTime>
  <Application>LibreOffice/25.2.4.3$Windows_X86_64 LibreOffice_project/33e196637044ead23f5c3226cde09b47731f7e27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2022-02-18T23:55:22Z</dcterms:created>
  <dc:creator/>
  <dc:description/>
  <dc:language>en-AU</dc:language>
  <cp:lastModifiedBy/>
  <dcterms:modified xsi:type="dcterms:W3CDTF">2025-07-05T23:02:31Z</dcterms:modified>
  <cp:revision>15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